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</p:sldIdLst>
  <p:sldSz cy="5143500" cx="9144000"/>
  <p:notesSz cx="6858000" cy="9144000"/>
  <p:embeddedFontLst>
    <p:embeddedFont>
      <p:font typeface="Proxima Nova"/>
      <p:regular r:id="rId32"/>
      <p:bold r:id="rId33"/>
      <p:italic r:id="rId34"/>
      <p:boldItalic r:id="rId35"/>
    </p:embeddedFont>
    <p:embeddedFont>
      <p:font typeface="Alfa Slab One"/>
      <p:regular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font" Target="fonts/ProximaNova-bold.fntdata"/><Relationship Id="rId10" Type="http://schemas.openxmlformats.org/officeDocument/2006/relationships/slide" Target="slides/slide6.xml"/><Relationship Id="rId32" Type="http://schemas.openxmlformats.org/officeDocument/2006/relationships/font" Target="fonts/ProximaNova-regular.fntdata"/><Relationship Id="rId13" Type="http://schemas.openxmlformats.org/officeDocument/2006/relationships/slide" Target="slides/slide9.xml"/><Relationship Id="rId35" Type="http://schemas.openxmlformats.org/officeDocument/2006/relationships/font" Target="fonts/ProximaNova-boldItalic.fntdata"/><Relationship Id="rId12" Type="http://schemas.openxmlformats.org/officeDocument/2006/relationships/slide" Target="slides/slide8.xml"/><Relationship Id="rId34" Type="http://schemas.openxmlformats.org/officeDocument/2006/relationships/font" Target="fonts/ProximaNova-italic.fntdata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36" Type="http://schemas.openxmlformats.org/officeDocument/2006/relationships/font" Target="fonts/AlfaSlabOne-regular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Shape 5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Shape 14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Shape 1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Shape 1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Shape 1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Shape 1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Shape 17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Shape 1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Shape 18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Shape 19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Shape 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Shape 2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Shape 20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Shape 21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Shape 21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Shape 2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Shape 23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Shape 24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Shape 24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Shape 7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Shape 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Shape 9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Shape 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Shape 1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Shape 11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Shape 12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hape 10"/>
          <p:cNvCxnSpPr/>
          <p:nvPr/>
        </p:nvCxnSpPr>
        <p:spPr>
          <a:xfrm>
            <a:off x="4278300" y="2751162"/>
            <a:ext cx="587400" cy="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" name="Shape 11"/>
          <p:cNvSpPr txBox="1"/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5400"/>
            </a:lvl1pPr>
            <a:lvl2pPr lvl="1" algn="ctr">
              <a:spcBef>
                <a:spcPts val="0"/>
              </a:spcBef>
              <a:buSzPct val="100000"/>
              <a:defRPr sz="5400"/>
            </a:lvl2pPr>
            <a:lvl3pPr lvl="2" algn="ctr">
              <a:spcBef>
                <a:spcPts val="0"/>
              </a:spcBef>
              <a:buSzPct val="100000"/>
              <a:defRPr sz="5400"/>
            </a:lvl3pPr>
            <a:lvl4pPr lvl="3" algn="ctr">
              <a:spcBef>
                <a:spcPts val="0"/>
              </a:spcBef>
              <a:buSzPct val="100000"/>
              <a:defRPr sz="5400"/>
            </a:lvl4pPr>
            <a:lvl5pPr lvl="4" algn="ctr">
              <a:spcBef>
                <a:spcPts val="0"/>
              </a:spcBef>
              <a:buSzPct val="100000"/>
              <a:defRPr sz="5400"/>
            </a:lvl5pPr>
            <a:lvl6pPr lvl="5" algn="ctr">
              <a:spcBef>
                <a:spcPts val="0"/>
              </a:spcBef>
              <a:buSzPct val="100000"/>
              <a:defRPr sz="5400"/>
            </a:lvl6pPr>
            <a:lvl7pPr lvl="6" algn="ctr">
              <a:spcBef>
                <a:spcPts val="0"/>
              </a:spcBef>
              <a:buSzPct val="100000"/>
              <a:defRPr sz="5400"/>
            </a:lvl7pPr>
            <a:lvl8pPr lvl="7" algn="ctr">
              <a:spcBef>
                <a:spcPts val="0"/>
              </a:spcBef>
              <a:buSzPct val="100000"/>
              <a:defRPr sz="5400"/>
            </a:lvl8pPr>
            <a:lvl9pPr lvl="8" algn="ctr">
              <a:spcBef>
                <a:spcPts val="0"/>
              </a:spcBef>
              <a:buSzPct val="100000"/>
              <a:defRPr sz="5400"/>
            </a:lvl9pPr>
          </a:lstStyle>
          <a:p/>
        </p:txBody>
      </p:sp>
      <p:sp>
        <p:nvSpPr>
          <p:cNvPr id="12" name="Shape 12"/>
          <p:cNvSpPr txBox="1"/>
          <p:nvPr>
            <p:ph idx="1" type="subTitle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9pPr>
          </a:lstStyle>
          <a:p/>
        </p:txBody>
      </p:sp>
      <p:sp>
        <p:nvSpPr>
          <p:cNvPr id="13" name="Shape 13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it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/>
          <p:nvPr>
            <p:ph type="title"/>
          </p:nvPr>
        </p:nvSpPr>
        <p:spPr>
          <a:xfrm>
            <a:off x="311700" y="1167925"/>
            <a:ext cx="8520600" cy="19800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Clr>
                <a:schemeClr val="dk1"/>
              </a:buClr>
              <a:buSzPct val="100000"/>
              <a:defRPr sz="110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buClr>
                <a:schemeClr val="dk1"/>
              </a:buClr>
              <a:buSzPct val="100000"/>
              <a:defRPr sz="110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buClr>
                <a:schemeClr val="dk1"/>
              </a:buClr>
              <a:buSzPct val="100000"/>
              <a:defRPr sz="110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buClr>
                <a:schemeClr val="dk1"/>
              </a:buClr>
              <a:buSzPct val="100000"/>
              <a:defRPr sz="110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buClr>
                <a:schemeClr val="dk1"/>
              </a:buClr>
              <a:buSzPct val="100000"/>
              <a:defRPr sz="110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buClr>
                <a:schemeClr val="dk1"/>
              </a:buClr>
              <a:buSzPct val="100000"/>
              <a:defRPr sz="110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buClr>
                <a:schemeClr val="dk1"/>
              </a:buClr>
              <a:buSzPct val="100000"/>
              <a:defRPr sz="110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buClr>
                <a:schemeClr val="dk1"/>
              </a:buClr>
              <a:buSzPct val="100000"/>
              <a:defRPr sz="110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buClr>
                <a:schemeClr val="dk1"/>
              </a:buClr>
              <a:buSzPct val="100000"/>
              <a:defRPr sz="1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8" name="Shape 48"/>
          <p:cNvSpPr txBox="1"/>
          <p:nvPr>
            <p:ph idx="1" type="body"/>
          </p:nvPr>
        </p:nvSpPr>
        <p:spPr>
          <a:xfrm>
            <a:off x="311700" y="3224250"/>
            <a:ext cx="8520600" cy="1071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49" name="Shape 4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it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it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 txBox="1"/>
          <p:nvPr>
            <p:ph type="title"/>
          </p:nvPr>
        </p:nvSpPr>
        <p:spPr>
          <a:xfrm>
            <a:off x="311700" y="2480550"/>
            <a:ext cx="8114400" cy="24459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6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6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6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6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6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6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6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6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6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Shape 16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it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0" name="Shape 2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it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3" name="Shape 2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5" name="Shape 2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it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8" name="Shape 2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it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1" name="Shape 31"/>
          <p:cNvSpPr txBox="1"/>
          <p:nvPr>
            <p:ph idx="1" type="body"/>
          </p:nvPr>
        </p:nvSpPr>
        <p:spPr>
          <a:xfrm>
            <a:off x="311700" y="1490875"/>
            <a:ext cx="2808000" cy="30780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2" name="Shape 3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it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bg>
      <p:bgPr>
        <a:solidFill>
          <a:schemeClr val="accent3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/>
          <p:nvPr>
            <p:ph type="title"/>
          </p:nvPr>
        </p:nvSpPr>
        <p:spPr>
          <a:xfrm>
            <a:off x="490250" y="526350"/>
            <a:ext cx="56838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Shape 3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it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/>
          <p:nvPr/>
        </p:nvSpPr>
        <p:spPr>
          <a:xfrm>
            <a:off x="4572000" y="10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38" name="Shape 38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" name="Shape 39"/>
          <p:cNvSpPr txBox="1"/>
          <p:nvPr>
            <p:ph type="title"/>
          </p:nvPr>
        </p:nvSpPr>
        <p:spPr>
          <a:xfrm>
            <a:off x="265500" y="1375599"/>
            <a:ext cx="4045200" cy="15519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3800"/>
            </a:lvl1pPr>
            <a:lvl2pPr lvl="1" algn="ctr">
              <a:spcBef>
                <a:spcPts val="0"/>
              </a:spcBef>
              <a:buSzPct val="100000"/>
              <a:defRPr sz="3800"/>
            </a:lvl2pPr>
            <a:lvl3pPr lvl="2" algn="ctr">
              <a:spcBef>
                <a:spcPts val="0"/>
              </a:spcBef>
              <a:buSzPct val="100000"/>
              <a:defRPr sz="3800"/>
            </a:lvl3pPr>
            <a:lvl4pPr lvl="3" algn="ctr">
              <a:spcBef>
                <a:spcPts val="0"/>
              </a:spcBef>
              <a:buSzPct val="100000"/>
              <a:defRPr sz="3800"/>
            </a:lvl4pPr>
            <a:lvl5pPr lvl="4" algn="ctr">
              <a:spcBef>
                <a:spcPts val="0"/>
              </a:spcBef>
              <a:buSzPct val="100000"/>
              <a:defRPr sz="3800"/>
            </a:lvl5pPr>
            <a:lvl6pPr lvl="5" algn="ctr">
              <a:spcBef>
                <a:spcPts val="0"/>
              </a:spcBef>
              <a:buSzPct val="100000"/>
              <a:defRPr sz="3800"/>
            </a:lvl6pPr>
            <a:lvl7pPr lvl="6" algn="ctr">
              <a:spcBef>
                <a:spcPts val="0"/>
              </a:spcBef>
              <a:buSzPct val="100000"/>
              <a:defRPr sz="3800"/>
            </a:lvl7pPr>
            <a:lvl8pPr lvl="7" algn="ctr">
              <a:spcBef>
                <a:spcPts val="0"/>
              </a:spcBef>
              <a:buSzPct val="100000"/>
              <a:defRPr sz="3800"/>
            </a:lvl8pPr>
            <a:lvl9pPr lvl="8" algn="ctr">
              <a:spcBef>
                <a:spcPts val="0"/>
              </a:spcBef>
              <a:buSzPct val="100000"/>
              <a:defRPr sz="3800"/>
            </a:lvl9pPr>
          </a:lstStyle>
          <a:p/>
        </p:txBody>
      </p:sp>
      <p:sp>
        <p:nvSpPr>
          <p:cNvPr id="40" name="Shape 40"/>
          <p:cNvSpPr txBox="1"/>
          <p:nvPr>
            <p:ph idx="1" type="subTitle"/>
          </p:nvPr>
        </p:nvSpPr>
        <p:spPr>
          <a:xfrm>
            <a:off x="265500" y="2981125"/>
            <a:ext cx="4045200" cy="13454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9pPr>
          </a:lstStyle>
          <a:p/>
        </p:txBody>
      </p:sp>
      <p:sp>
        <p:nvSpPr>
          <p:cNvPr id="41" name="Shape 4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Shape 4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it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/>
          <p:nvPr>
            <p:ph idx="1" type="body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Alfa Slab One"/>
              <a:buNone/>
              <a:defRPr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</a:lstStyle>
          <a:p/>
        </p:txBody>
      </p:sp>
      <p:sp>
        <p:nvSpPr>
          <p:cNvPr id="45" name="Shape 4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it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chemeClr val="accent3"/>
              </a:buClr>
              <a:buSzPct val="100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>
              <a:spcBef>
                <a:spcPts val="0"/>
              </a:spcBef>
              <a:buClr>
                <a:schemeClr val="accent3"/>
              </a:buClr>
              <a:buSzPct val="100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 lvl="2">
              <a:spcBef>
                <a:spcPts val="0"/>
              </a:spcBef>
              <a:buClr>
                <a:schemeClr val="accent3"/>
              </a:buClr>
              <a:buSzPct val="100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 lvl="3">
              <a:spcBef>
                <a:spcPts val="0"/>
              </a:spcBef>
              <a:buClr>
                <a:schemeClr val="accent3"/>
              </a:buClr>
              <a:buSzPct val="100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 lvl="4">
              <a:spcBef>
                <a:spcPts val="0"/>
              </a:spcBef>
              <a:buClr>
                <a:schemeClr val="accent3"/>
              </a:buClr>
              <a:buSzPct val="100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 lvl="5">
              <a:spcBef>
                <a:spcPts val="0"/>
              </a:spcBef>
              <a:buClr>
                <a:schemeClr val="accent3"/>
              </a:buClr>
              <a:buSzPct val="100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 lvl="6">
              <a:spcBef>
                <a:spcPts val="0"/>
              </a:spcBef>
              <a:buClr>
                <a:schemeClr val="accent3"/>
              </a:buClr>
              <a:buSzPct val="100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 lvl="7">
              <a:spcBef>
                <a:spcPts val="0"/>
              </a:spcBef>
              <a:buClr>
                <a:schemeClr val="accent3"/>
              </a:buClr>
              <a:buSzPct val="100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 lvl="8">
              <a:spcBef>
                <a:spcPts val="0"/>
              </a:spcBef>
              <a:buClr>
                <a:schemeClr val="accent3"/>
              </a:buClr>
              <a:buSzPct val="100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Proxima Nova"/>
              <a:defRPr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Proxima Nova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Proxima Nova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Proxima Nova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Proxima Nova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Proxima Nova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Proxima Nova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Proxima Nova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Proxima Nova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it"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02.png"/><Relationship Id="rId4" Type="http://schemas.openxmlformats.org/officeDocument/2006/relationships/image" Target="../media/image05.png"/><Relationship Id="rId5" Type="http://schemas.openxmlformats.org/officeDocument/2006/relationships/image" Target="../media/image04.png"/><Relationship Id="rId6" Type="http://schemas.openxmlformats.org/officeDocument/2006/relationships/image" Target="../media/image00.png"/><Relationship Id="rId7" Type="http://schemas.openxmlformats.org/officeDocument/2006/relationships/image" Target="../media/image01.png"/><Relationship Id="rId8" Type="http://schemas.openxmlformats.org/officeDocument/2006/relationships/image" Target="../media/image1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09.png"/><Relationship Id="rId4" Type="http://schemas.openxmlformats.org/officeDocument/2006/relationships/image" Target="../media/image1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3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jpg"/><Relationship Id="rId4" Type="http://schemas.openxmlformats.org/officeDocument/2006/relationships/image" Target="../media/image21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6.png"/><Relationship Id="rId4" Type="http://schemas.openxmlformats.org/officeDocument/2006/relationships/image" Target="../media/image22.gif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7.png"/><Relationship Id="rId4" Type="http://schemas.openxmlformats.org/officeDocument/2006/relationships/image" Target="../media/image2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8.png"/><Relationship Id="rId4" Type="http://schemas.openxmlformats.org/officeDocument/2006/relationships/image" Target="../media/image37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04.png"/><Relationship Id="rId4" Type="http://schemas.openxmlformats.org/officeDocument/2006/relationships/image" Target="../media/image03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1.png"/><Relationship Id="rId4" Type="http://schemas.openxmlformats.org/officeDocument/2006/relationships/image" Target="../media/image33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9.jpg"/><Relationship Id="rId4" Type="http://schemas.openxmlformats.org/officeDocument/2006/relationships/image" Target="../media/image40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1.jpg"/><Relationship Id="rId4" Type="http://schemas.openxmlformats.org/officeDocument/2006/relationships/image" Target="../media/image36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4.jpg"/><Relationship Id="rId4" Type="http://schemas.openxmlformats.org/officeDocument/2006/relationships/image" Target="../media/image3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06.jpg"/><Relationship Id="rId4" Type="http://schemas.openxmlformats.org/officeDocument/2006/relationships/image" Target="../media/image1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0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0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jpg"/><Relationship Id="rId4" Type="http://schemas.openxmlformats.org/officeDocument/2006/relationships/image" Target="../media/image13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jpg"/><Relationship Id="rId4" Type="http://schemas.openxmlformats.org/officeDocument/2006/relationships/image" Target="../media/image1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09.png"/><Relationship Id="rId4" Type="http://schemas.openxmlformats.org/officeDocument/2006/relationships/image" Target="../media/image16.png"/><Relationship Id="rId5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Shape 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2881704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Shape 57"/>
          <p:cNvSpPr txBox="1"/>
          <p:nvPr>
            <p:ph type="ctrTitle"/>
          </p:nvPr>
        </p:nvSpPr>
        <p:spPr>
          <a:xfrm>
            <a:off x="311700" y="2301500"/>
            <a:ext cx="8520600" cy="6939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it" sz="4800">
                <a:solidFill>
                  <a:srgbClr val="FFFFFF"/>
                </a:solidFill>
              </a:rPr>
              <a:t>QGIS: dai dati alle mappe</a:t>
            </a:r>
          </a:p>
        </p:txBody>
      </p:sp>
      <p:pic>
        <p:nvPicPr>
          <p:cNvPr descr="ODS.png" id="58" name="Shape 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4625" y="3187700"/>
            <a:ext cx="1817524" cy="956574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Shape 59"/>
          <p:cNvSpPr txBox="1"/>
          <p:nvPr/>
        </p:nvSpPr>
        <p:spPr>
          <a:xfrm>
            <a:off x="3429600" y="4202050"/>
            <a:ext cx="2284800" cy="7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b="1" lang="it"/>
              <a:t>Relatori:</a:t>
            </a:r>
          </a:p>
          <a:p>
            <a:pPr lvl="0" algn="ctr">
              <a:spcBef>
                <a:spcPts val="0"/>
              </a:spcBef>
              <a:buNone/>
            </a:pPr>
            <a:r>
              <a:rPr lang="it"/>
              <a:t>Andrea </a:t>
            </a:r>
            <a:r>
              <a:rPr b="1" i="1" lang="it"/>
              <a:t>Borruso</a:t>
            </a:r>
          </a:p>
          <a:p>
            <a:pPr lvl="0" algn="ctr">
              <a:spcBef>
                <a:spcPts val="0"/>
              </a:spcBef>
              <a:buNone/>
            </a:pPr>
            <a:r>
              <a:rPr lang="it"/>
              <a:t>Salvatore </a:t>
            </a:r>
            <a:r>
              <a:rPr b="1" i="1" lang="it"/>
              <a:t>Fiandaca</a:t>
            </a:r>
          </a:p>
        </p:txBody>
      </p:sp>
      <p:pic>
        <p:nvPicPr>
          <p:cNvPr id="60" name="Shape 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32173" y="3071700"/>
            <a:ext cx="972174" cy="1070257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Shape 6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79274" y="3052600"/>
            <a:ext cx="754749" cy="1032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Shape 6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516200" y="3071695"/>
            <a:ext cx="754742" cy="1070249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Shape 63"/>
          <p:cNvSpPr txBox="1"/>
          <p:nvPr/>
        </p:nvSpPr>
        <p:spPr>
          <a:xfrm>
            <a:off x="7083800" y="195175"/>
            <a:ext cx="1817400" cy="39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it" sz="1800">
                <a:latin typeface="Alfa Slab One"/>
                <a:ea typeface="Alfa Slab One"/>
                <a:cs typeface="Alfa Slab One"/>
                <a:sym typeface="Alfa Slab One"/>
              </a:rPr>
              <a:t>03-09-2016</a:t>
            </a:r>
          </a:p>
        </p:txBody>
      </p:sp>
      <p:pic>
        <p:nvPicPr>
          <p:cNvPr descr="logo_ods_qgis.png" id="64" name="Shape 6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652512" y="3131056"/>
            <a:ext cx="972174" cy="10698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it" sz="1800">
                <a:solidFill>
                  <a:schemeClr val="dk2"/>
                </a:solidFill>
              </a:rPr>
              <a:t>cartelle dataset ISTAT</a:t>
            </a:r>
          </a:p>
        </p:txBody>
      </p:sp>
      <p:pic>
        <p:nvPicPr>
          <p:cNvPr descr="Immagine 001.png" id="135" name="Shape 1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200" y="1017712"/>
            <a:ext cx="2476500" cy="14382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6" name="Shape 136"/>
          <p:cNvCxnSpPr/>
          <p:nvPr/>
        </p:nvCxnSpPr>
        <p:spPr>
          <a:xfrm>
            <a:off x="2411100" y="1553100"/>
            <a:ext cx="803400" cy="367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pic>
        <p:nvPicPr>
          <p:cNvPr descr="Immagine 004.png" id="137" name="Shape 1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83525" y="2136850"/>
            <a:ext cx="6188249" cy="2719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it" sz="1800">
                <a:solidFill>
                  <a:schemeClr val="dk2"/>
                </a:solidFill>
              </a:rPr>
              <a:t>individuare i comuni capoluogo di provincia;</a:t>
            </a:r>
          </a:p>
        </p:txBody>
      </p:sp>
      <p:pic>
        <p:nvPicPr>
          <p:cNvPr id="143" name="Shape 1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4437" y="1017724"/>
            <a:ext cx="6235124" cy="363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it" sz="1800">
                <a:solidFill>
                  <a:schemeClr val="dk2"/>
                </a:solidFill>
              </a:rPr>
              <a:t>realizzare un file CSV (import.io)</a:t>
            </a:r>
          </a:p>
        </p:txBody>
      </p:sp>
      <p:pic>
        <p:nvPicPr>
          <p:cNvPr id="149" name="Shape 1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25" y="1017723"/>
            <a:ext cx="7531550" cy="3620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 txBox="1"/>
          <p:nvPr>
            <p:ph type="title"/>
          </p:nvPr>
        </p:nvSpPr>
        <p:spPr>
          <a:xfrm>
            <a:off x="300225" y="261325"/>
            <a:ext cx="70935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it"/>
              <a:t>Importanza del SR  &amp; OTF </a:t>
            </a:r>
          </a:p>
        </p:txBody>
      </p:sp>
      <p:pic>
        <p:nvPicPr>
          <p:cNvPr descr="Immagine 2.jpg" id="155" name="Shape 1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8250" y="1017725"/>
            <a:ext cx="6647500" cy="373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 txBox="1"/>
          <p:nvPr>
            <p:ph type="title"/>
          </p:nvPr>
        </p:nvSpPr>
        <p:spPr>
          <a:xfrm>
            <a:off x="300225" y="261325"/>
            <a:ext cx="70935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"/>
              <a:t>Importanza del SR  &amp; OTF </a:t>
            </a:r>
          </a:p>
        </p:txBody>
      </p:sp>
      <p:pic>
        <p:nvPicPr>
          <p:cNvPr descr="Immagine 7.jpg" id="161" name="Shape 1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8236" y="1173949"/>
            <a:ext cx="6587524" cy="370549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magine 6.jpg" id="162" name="Shape 1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58912" y="4464775"/>
            <a:ext cx="1819275" cy="5524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3" name="Shape 163"/>
          <p:cNvCxnSpPr/>
          <p:nvPr/>
        </p:nvCxnSpPr>
        <p:spPr>
          <a:xfrm flipH="1">
            <a:off x="8151650" y="3949475"/>
            <a:ext cx="229500" cy="7350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it" sz="1800">
                <a:solidFill>
                  <a:schemeClr val="dk2"/>
                </a:solidFill>
              </a:rPr>
              <a:t>realizzare una JOIN in QGIS;</a:t>
            </a:r>
          </a:p>
        </p:txBody>
      </p:sp>
      <p:pic>
        <p:nvPicPr>
          <p:cNvPr id="169" name="Shape 1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9071" y="1017724"/>
            <a:ext cx="4273799" cy="2590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Shape 1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93575" y="2660975"/>
            <a:ext cx="4805699" cy="1952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 txBox="1"/>
          <p:nvPr>
            <p:ph type="title"/>
          </p:nvPr>
        </p:nvSpPr>
        <p:spPr>
          <a:xfrm>
            <a:off x="311700" y="445025"/>
            <a:ext cx="3901800" cy="1047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it" sz="1800">
                <a:solidFill>
                  <a:schemeClr val="dk2"/>
                </a:solidFill>
              </a:rPr>
              <a:t>Tematizzare 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it" sz="1800">
                <a:solidFill>
                  <a:schemeClr val="dk2"/>
                </a:solidFill>
              </a:rPr>
              <a:t>(la nuova Dock style di QGIS);</a:t>
            </a:r>
          </a:p>
        </p:txBody>
      </p:sp>
      <p:pic>
        <p:nvPicPr>
          <p:cNvPr id="176" name="Shape 176"/>
          <p:cNvPicPr preferRelativeResize="0"/>
          <p:nvPr/>
        </p:nvPicPr>
        <p:blipFill rotWithShape="1">
          <a:blip r:embed="rId3">
            <a:alphaModFix/>
          </a:blip>
          <a:srcRect b="0" l="44183" r="0" t="0"/>
          <a:stretch/>
        </p:blipFill>
        <p:spPr>
          <a:xfrm>
            <a:off x="4213499" y="268550"/>
            <a:ext cx="4707225" cy="4744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Shape 1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54987" y="2203687"/>
            <a:ext cx="1743075" cy="18383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8" name="Shape 178"/>
          <p:cNvCxnSpPr/>
          <p:nvPr/>
        </p:nvCxnSpPr>
        <p:spPr>
          <a:xfrm flipH="1">
            <a:off x="3145675" y="1285875"/>
            <a:ext cx="2066700" cy="9417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/>
          <p:nvPr>
            <p:ph type="title"/>
          </p:nvPr>
        </p:nvSpPr>
        <p:spPr>
          <a:xfrm>
            <a:off x="311700" y="445025"/>
            <a:ext cx="33852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it"/>
              <a:t>Single symbol</a:t>
            </a:r>
          </a:p>
        </p:txBody>
      </p:sp>
      <p:pic>
        <p:nvPicPr>
          <p:cNvPr descr="Immagine 001.png" id="184" name="Shape 1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25699" y="152499"/>
            <a:ext cx="4185049" cy="491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 txBox="1"/>
          <p:nvPr>
            <p:ph type="title"/>
          </p:nvPr>
        </p:nvSpPr>
        <p:spPr>
          <a:xfrm rot="-5400000">
            <a:off x="-1111950" y="2285400"/>
            <a:ext cx="33852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"/>
              <a:t>Categorizzato</a:t>
            </a:r>
          </a:p>
        </p:txBody>
      </p:sp>
      <p:pic>
        <p:nvPicPr>
          <p:cNvPr descr="Immagine 003.png" id="190" name="Shape 1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5575" y="222512"/>
            <a:ext cx="5563722" cy="46984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/>
          <p:nvPr>
            <p:ph type="title"/>
          </p:nvPr>
        </p:nvSpPr>
        <p:spPr>
          <a:xfrm rot="-5400000">
            <a:off x="-587050" y="1042225"/>
            <a:ext cx="22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"/>
              <a:t>Graduato</a:t>
            </a:r>
          </a:p>
        </p:txBody>
      </p:sp>
      <p:pic>
        <p:nvPicPr>
          <p:cNvPr descr="Immagine 004.png" id="196" name="Shape 1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64775" y="123487"/>
            <a:ext cx="5798250" cy="48965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magine 10.jpg" id="197" name="Shape 1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3375" y="2936600"/>
            <a:ext cx="2724150" cy="142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/>
          <p:nvPr>
            <p:ph type="title"/>
          </p:nvPr>
        </p:nvSpPr>
        <p:spPr>
          <a:xfrm>
            <a:off x="311700" y="445025"/>
            <a:ext cx="33342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it"/>
              <a:t>Cos’è QGIS?</a:t>
            </a:r>
          </a:p>
        </p:txBody>
      </p:sp>
      <p:sp>
        <p:nvSpPr>
          <p:cNvPr id="70" name="Shape 70"/>
          <p:cNvSpPr txBox="1"/>
          <p:nvPr>
            <p:ph idx="1" type="body"/>
          </p:nvPr>
        </p:nvSpPr>
        <p:spPr>
          <a:xfrm>
            <a:off x="311700" y="14572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just">
              <a:spcBef>
                <a:spcPts val="0"/>
              </a:spcBef>
              <a:buNone/>
            </a:pPr>
            <a:r>
              <a:rPr b="1" lang="it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QGIS è un GIS Desktop open-source per la gestione, visualizzazione, modifica, analisi di dati geografici. </a:t>
            </a:r>
          </a:p>
          <a:p>
            <a:pPr lvl="0" rtl="0" algn="just">
              <a:spcBef>
                <a:spcPts val="0"/>
              </a:spcBef>
              <a:buNone/>
            </a:pPr>
            <a:r>
              <a:rPr b="1" lang="it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QGIS è multi-piattaforma;</a:t>
            </a:r>
          </a:p>
          <a:p>
            <a:pPr lvl="0" rtl="0" algn="just">
              <a:spcBef>
                <a:spcPts val="0"/>
              </a:spcBef>
              <a:buNone/>
            </a:pPr>
            <a:r>
              <a:rPr b="1" lang="it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QGIS è rilasciato con licenza GNU GPL;</a:t>
            </a:r>
          </a:p>
          <a:p>
            <a:pPr lvl="0" rtl="0" algn="just">
              <a:spcBef>
                <a:spcPts val="0"/>
              </a:spcBef>
              <a:buNone/>
            </a:pPr>
            <a:r>
              <a:rPr b="1" lang="it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QGIS nasce nel 2002 (Gary Sherman).</a:t>
            </a:r>
          </a:p>
          <a:p>
            <a:pPr lvl="0" algn="just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1" name="Shape 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02773" y="82225"/>
            <a:ext cx="972174" cy="1070257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Shape 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47150" y="2400950"/>
            <a:ext cx="2182850" cy="218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 txBox="1"/>
          <p:nvPr>
            <p:ph type="title"/>
          </p:nvPr>
        </p:nvSpPr>
        <p:spPr>
          <a:xfrm rot="-5400000">
            <a:off x="-1123425" y="1711350"/>
            <a:ext cx="33852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"/>
              <a:t>Tramite regola</a:t>
            </a:r>
          </a:p>
        </p:txBody>
      </p:sp>
      <p:pic>
        <p:nvPicPr>
          <p:cNvPr descr="Immagine 005.png" id="203" name="Shape 2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2799" y="252600"/>
            <a:ext cx="5112074" cy="374552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magine 11.jpg" id="204" name="Shape 2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7373" y="3554548"/>
            <a:ext cx="7458924" cy="146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 txBox="1"/>
          <p:nvPr>
            <p:ph type="title"/>
          </p:nvPr>
        </p:nvSpPr>
        <p:spPr>
          <a:xfrm rot="-5400000">
            <a:off x="-1316100" y="2081250"/>
            <a:ext cx="37935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"/>
              <a:t>Poligoni invertiti</a:t>
            </a:r>
          </a:p>
        </p:txBody>
      </p:sp>
      <p:pic>
        <p:nvPicPr>
          <p:cNvPr descr="Immagine 006.png" id="210" name="Shape 2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3525" y="197462"/>
            <a:ext cx="6506150" cy="4748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 txBox="1"/>
          <p:nvPr>
            <p:ph type="title"/>
          </p:nvPr>
        </p:nvSpPr>
        <p:spPr>
          <a:xfrm>
            <a:off x="251225" y="973250"/>
            <a:ext cx="13023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"/>
              <a:t>2.5 D</a:t>
            </a:r>
          </a:p>
        </p:txBody>
      </p:sp>
      <p:pic>
        <p:nvPicPr>
          <p:cNvPr descr="Immagine 007.png" id="216" name="Shape 2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3149" y="218137"/>
            <a:ext cx="5762100" cy="4707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 txBox="1"/>
          <p:nvPr>
            <p:ph type="title"/>
          </p:nvPr>
        </p:nvSpPr>
        <p:spPr>
          <a:xfrm>
            <a:off x="205300" y="582875"/>
            <a:ext cx="3583500" cy="1678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it"/>
              <a:t>Mappa di concentrazione</a:t>
            </a:r>
          </a:p>
          <a:p>
            <a:pPr lvl="0" rtl="0">
              <a:spcBef>
                <a:spcPts val="0"/>
              </a:spcBef>
              <a:buNone/>
            </a:pPr>
            <a:r>
              <a:rPr lang="it"/>
              <a:t>(heat map)</a:t>
            </a:r>
          </a:p>
        </p:txBody>
      </p:sp>
      <p:pic>
        <p:nvPicPr>
          <p:cNvPr descr="Immagine 13.png" id="222" name="Shape 2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46199" y="186799"/>
            <a:ext cx="4172374" cy="4658199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Shape 223"/>
          <p:cNvSpPr txBox="1"/>
          <p:nvPr/>
        </p:nvSpPr>
        <p:spPr>
          <a:xfrm>
            <a:off x="205300" y="4385775"/>
            <a:ext cx="2032200" cy="39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it"/>
              <a:t>Solo per layer puntuali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 txBox="1"/>
          <p:nvPr>
            <p:ph type="title"/>
          </p:nvPr>
        </p:nvSpPr>
        <p:spPr>
          <a:xfrm>
            <a:off x="311700" y="445025"/>
            <a:ext cx="38100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it"/>
              <a:t>plugin qgis2web</a:t>
            </a:r>
          </a:p>
        </p:txBody>
      </p:sp>
      <p:pic>
        <p:nvPicPr>
          <p:cNvPr descr="Immagine 2.jpg" id="229" name="Shape 2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6726" y="2061750"/>
            <a:ext cx="3114575" cy="21173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magine 1.jpg" id="230" name="Shape 230"/>
          <p:cNvPicPr preferRelativeResize="0"/>
          <p:nvPr/>
        </p:nvPicPr>
        <p:blipFill rotWithShape="1">
          <a:blip r:embed="rId4">
            <a:alphaModFix/>
          </a:blip>
          <a:srcRect b="0" l="27870" r="24682" t="0"/>
          <a:stretch/>
        </p:blipFill>
        <p:spPr>
          <a:xfrm>
            <a:off x="4693824" y="270312"/>
            <a:ext cx="3882499" cy="4602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it" sz="1800">
                <a:solidFill>
                  <a:schemeClr val="dk2"/>
                </a:solidFill>
              </a:rPr>
              <a:t>creare una stampa;</a:t>
            </a:r>
          </a:p>
        </p:txBody>
      </p:sp>
      <p:pic>
        <p:nvPicPr>
          <p:cNvPr descr="compositore_1.jpg" id="236" name="Shape 2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1800" y="1624075"/>
            <a:ext cx="4460673" cy="25090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ova1_1.jpg" id="237" name="Shape 2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19774" y="281287"/>
            <a:ext cx="3240349" cy="4580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it"/>
              <a:t>Iniziamo la dimostrazione...</a:t>
            </a:r>
          </a:p>
        </p:txBody>
      </p:sp>
      <p:pic>
        <p:nvPicPr>
          <p:cNvPr id="243" name="Shape 2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89099" y="1486625"/>
            <a:ext cx="2743199" cy="2695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Shape 2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6575" y="1486624"/>
            <a:ext cx="2945200" cy="2915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it"/>
              <a:t>Gruppo degli utenti italiani di QGIS</a:t>
            </a:r>
          </a:p>
        </p:txBody>
      </p:sp>
      <p:sp>
        <p:nvSpPr>
          <p:cNvPr id="250" name="Shape 250"/>
          <p:cNvSpPr txBox="1"/>
          <p:nvPr/>
        </p:nvSpPr>
        <p:spPr>
          <a:xfrm>
            <a:off x="2826900" y="1211725"/>
            <a:ext cx="3490200" cy="7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it" sz="3600">
                <a:latin typeface="Alfa Slab One"/>
                <a:ea typeface="Alfa Slab One"/>
                <a:cs typeface="Alfa Slab One"/>
                <a:sym typeface="Alfa Slab One"/>
              </a:rPr>
              <a:t>http://qgis.it/</a:t>
            </a:r>
          </a:p>
        </p:txBody>
      </p:sp>
      <p:pic>
        <p:nvPicPr>
          <p:cNvPr id="251" name="Shape 2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4646" y="2034262"/>
            <a:ext cx="1874699" cy="2068199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Shape 252"/>
          <p:cNvSpPr txBox="1"/>
          <p:nvPr/>
        </p:nvSpPr>
        <p:spPr>
          <a:xfrm>
            <a:off x="2442300" y="4316875"/>
            <a:ext cx="4259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it" sz="2400">
                <a:solidFill>
                  <a:srgbClr val="4A86E8"/>
                </a:solidFill>
                <a:latin typeface="Alfa Slab One"/>
                <a:ea typeface="Alfa Slab One"/>
                <a:cs typeface="Alfa Slab One"/>
                <a:sym typeface="Alfa Slab One"/>
              </a:rPr>
              <a:t>Grazie per l’attenzione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/>
          <p:nvPr>
            <p:ph type="title"/>
          </p:nvPr>
        </p:nvSpPr>
        <p:spPr>
          <a:xfrm>
            <a:off x="311700" y="292625"/>
            <a:ext cx="73575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"/>
              <a:t>QGIS - splash screen</a:t>
            </a:r>
          </a:p>
        </p:txBody>
      </p:sp>
      <p:pic>
        <p:nvPicPr>
          <p:cNvPr descr="Immagine 1.jpg" id="78" name="Shape 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86650" y="1811549"/>
            <a:ext cx="6076700" cy="3031574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Shape 79"/>
          <p:cNvSpPr txBox="1"/>
          <p:nvPr/>
        </p:nvSpPr>
        <p:spPr>
          <a:xfrm>
            <a:off x="254300" y="2663575"/>
            <a:ext cx="1881300" cy="3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it">
                <a:latin typeface="Alfa Slab One"/>
                <a:ea typeface="Alfa Slab One"/>
                <a:cs typeface="Alfa Slab One"/>
                <a:sym typeface="Alfa Slab One"/>
              </a:rPr>
              <a:t>Versioni pari</a:t>
            </a:r>
          </a:p>
        </p:txBody>
      </p:sp>
      <p:sp>
        <p:nvSpPr>
          <p:cNvPr id="80" name="Shape 80"/>
          <p:cNvSpPr txBox="1"/>
          <p:nvPr/>
        </p:nvSpPr>
        <p:spPr>
          <a:xfrm>
            <a:off x="5691075" y="1467150"/>
            <a:ext cx="3293400" cy="3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">
                <a:latin typeface="Alfa Slab One"/>
                <a:ea typeface="Alfa Slab One"/>
                <a:cs typeface="Alfa Slab One"/>
                <a:sym typeface="Alfa Slab One"/>
              </a:rPr>
              <a:t>2016 - versioni dispari - sviluppo</a:t>
            </a:r>
          </a:p>
        </p:txBody>
      </p:sp>
      <p:pic>
        <p:nvPicPr>
          <p:cNvPr id="81" name="Shape 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4300" y="999742"/>
            <a:ext cx="3477073" cy="1663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/>
          <p:nvPr>
            <p:ph type="title"/>
          </p:nvPr>
        </p:nvSpPr>
        <p:spPr>
          <a:xfrm>
            <a:off x="311700" y="292625"/>
            <a:ext cx="83679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"/>
              <a:t>QGIS dev - mappa sviluppatori - Mondo </a:t>
            </a:r>
          </a:p>
        </p:txBody>
      </p:sp>
      <p:pic>
        <p:nvPicPr>
          <p:cNvPr id="87" name="Shape 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1600" y="865325"/>
            <a:ext cx="6220798" cy="4051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/>
          <p:nvPr>
            <p:ph type="title"/>
          </p:nvPr>
        </p:nvSpPr>
        <p:spPr>
          <a:xfrm>
            <a:off x="311700" y="292625"/>
            <a:ext cx="82992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"/>
              <a:t>QGIS dev - mappa sviluppatori - Europa</a:t>
            </a:r>
          </a:p>
        </p:txBody>
      </p:sp>
      <p:pic>
        <p:nvPicPr>
          <p:cNvPr id="93" name="Shape 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9064" y="935599"/>
            <a:ext cx="5905875" cy="4001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magine 1.jpg" id="98" name="Shape 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97649"/>
            <a:ext cx="9144000" cy="45482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9" name="Shape 99"/>
          <p:cNvCxnSpPr/>
          <p:nvPr/>
        </p:nvCxnSpPr>
        <p:spPr>
          <a:xfrm flipH="1">
            <a:off x="6762400" y="2721000"/>
            <a:ext cx="11400" cy="20091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00" name="Shape 100"/>
          <p:cNvCxnSpPr/>
          <p:nvPr/>
        </p:nvCxnSpPr>
        <p:spPr>
          <a:xfrm>
            <a:off x="6590100" y="2893225"/>
            <a:ext cx="7233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01" name="Shape 101"/>
          <p:cNvSpPr txBox="1"/>
          <p:nvPr/>
        </p:nvSpPr>
        <p:spPr>
          <a:xfrm>
            <a:off x="6888625" y="2502875"/>
            <a:ext cx="723300" cy="2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it"/>
              <a:t>2013</a:t>
            </a:r>
          </a:p>
        </p:txBody>
      </p:sp>
      <p:sp>
        <p:nvSpPr>
          <p:cNvPr id="102" name="Shape 102"/>
          <p:cNvSpPr txBox="1"/>
          <p:nvPr/>
        </p:nvSpPr>
        <p:spPr>
          <a:xfrm>
            <a:off x="3765775" y="240250"/>
            <a:ext cx="2284800" cy="5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it" sz="2400">
                <a:solidFill>
                  <a:srgbClr val="FFFF00"/>
                </a:solidFill>
                <a:latin typeface="Alfa Slab One"/>
                <a:ea typeface="Alfa Slab One"/>
                <a:cs typeface="Alfa Slab One"/>
                <a:sym typeface="Alfa Slab One"/>
              </a:rPr>
              <a:t>SORPASSO</a:t>
            </a:r>
          </a:p>
        </p:txBody>
      </p:sp>
      <p:pic>
        <p:nvPicPr>
          <p:cNvPr id="103" name="Shape 10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35124" y="154137"/>
            <a:ext cx="1033237" cy="68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/>
          <p:nvPr>
            <p:ph type="title"/>
          </p:nvPr>
        </p:nvSpPr>
        <p:spPr>
          <a:xfrm>
            <a:off x="311700" y="445025"/>
            <a:ext cx="35460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it"/>
              <a:t>COSA FAREMO:</a:t>
            </a:r>
          </a:p>
        </p:txBody>
      </p:sp>
      <p:sp>
        <p:nvSpPr>
          <p:cNvPr id="109" name="Shape 109"/>
          <p:cNvSpPr txBox="1"/>
          <p:nvPr>
            <p:ph idx="1" type="body"/>
          </p:nvPr>
        </p:nvSpPr>
        <p:spPr>
          <a:xfrm>
            <a:off x="311700" y="1152475"/>
            <a:ext cx="5092200" cy="3715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it"/>
              <a:t>workshop: esercitazione;</a:t>
            </a:r>
          </a:p>
          <a:p>
            <a:pPr indent="-228600" lvl="0" marL="457200" rtl="0">
              <a:spcBef>
                <a:spcPts val="0"/>
              </a:spcBef>
            </a:pPr>
            <a:r>
              <a:rPr lang="it"/>
              <a:t>dati ISTAT;</a:t>
            </a:r>
          </a:p>
          <a:p>
            <a:pPr indent="-228600" lvl="0" marL="457200" rtl="0">
              <a:spcBef>
                <a:spcPts val="0"/>
              </a:spcBef>
            </a:pPr>
            <a:r>
              <a:rPr lang="it"/>
              <a:t>altri dati dal WEB;</a:t>
            </a:r>
          </a:p>
          <a:p>
            <a:pPr indent="-228600" lvl="0" marL="457200" rtl="0">
              <a:spcBef>
                <a:spcPts val="0"/>
              </a:spcBef>
            </a:pPr>
            <a:r>
              <a:rPr lang="it"/>
              <a:t>come importarli in QGIS;</a:t>
            </a:r>
          </a:p>
          <a:p>
            <a:pPr indent="-228600" lvl="0" marL="457200" rtl="0">
              <a:spcBef>
                <a:spcPts val="0"/>
              </a:spcBef>
            </a:pPr>
            <a:r>
              <a:rPr lang="it"/>
              <a:t>differenze tra SRS, OTF;</a:t>
            </a:r>
          </a:p>
          <a:p>
            <a:pPr indent="-228600" lvl="0" marL="457200" rtl="0">
              <a:spcBef>
                <a:spcPts val="0"/>
              </a:spcBef>
            </a:pPr>
            <a:r>
              <a:rPr lang="it"/>
              <a:t>come fare un </a:t>
            </a:r>
            <a:r>
              <a:rPr b="1" i="1" lang="it"/>
              <a:t>filtro</a:t>
            </a:r>
            <a:r>
              <a:rPr lang="it"/>
              <a:t>;</a:t>
            </a:r>
          </a:p>
          <a:p>
            <a:pPr indent="-228600" lvl="0" marL="457200" rtl="0">
              <a:spcBef>
                <a:spcPts val="0"/>
              </a:spcBef>
            </a:pPr>
            <a:r>
              <a:rPr lang="it"/>
              <a:t>come fare una </a:t>
            </a:r>
            <a:r>
              <a:rPr b="1" i="1" lang="it"/>
              <a:t>join </a:t>
            </a:r>
            <a:r>
              <a:rPr lang="it"/>
              <a:t>in QGIS;</a:t>
            </a:r>
          </a:p>
          <a:p>
            <a:pPr indent="-228600" lvl="0" marL="457200" rtl="0">
              <a:spcBef>
                <a:spcPts val="0"/>
              </a:spcBef>
            </a:pPr>
            <a:r>
              <a:rPr lang="it"/>
              <a:t>tematizzare, etichettare;</a:t>
            </a:r>
          </a:p>
          <a:p>
            <a:pPr indent="-228600" lvl="0" marL="457200" rtl="0">
              <a:spcBef>
                <a:spcPts val="0"/>
              </a:spcBef>
            </a:pPr>
            <a:r>
              <a:rPr lang="it"/>
              <a:t>plugin qgis2web;</a:t>
            </a:r>
          </a:p>
          <a:p>
            <a:pPr indent="-228600" lvl="0" marL="457200" rtl="0">
              <a:spcBef>
                <a:spcPts val="0"/>
              </a:spcBef>
            </a:pPr>
            <a:r>
              <a:rPr lang="it"/>
              <a:t>come creare una stampa;</a:t>
            </a:r>
          </a:p>
          <a:p>
            <a:pPr indent="-228600" lvl="0" marL="457200">
              <a:spcBef>
                <a:spcPts val="0"/>
              </a:spcBef>
            </a:pPr>
            <a:r>
              <a:rPr lang="it"/>
              <a:t>heat map terremoto centro Italia</a:t>
            </a:r>
          </a:p>
        </p:txBody>
      </p:sp>
      <p:pic>
        <p:nvPicPr>
          <p:cNvPr descr="Immagine 2.jpg" id="110" name="Shape 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79849" y="2075861"/>
            <a:ext cx="1945399" cy="26220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_ods_qgis.png" id="111" name="Shape 1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60775" y="359177"/>
            <a:ext cx="1383549" cy="1522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9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9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it" sz="1800">
                <a:solidFill>
                  <a:schemeClr val="dk2"/>
                </a:solidFill>
              </a:rPr>
              <a:t>scaricare dati OPEN dal sito ISTAT (limiti adm);</a:t>
            </a:r>
          </a:p>
        </p:txBody>
      </p:sp>
      <p:pic>
        <p:nvPicPr>
          <p:cNvPr id="117" name="Shape 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2175" y="1135549"/>
            <a:ext cx="5490449" cy="3300624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Shape 118"/>
          <p:cNvSpPr txBox="1"/>
          <p:nvPr/>
        </p:nvSpPr>
        <p:spPr>
          <a:xfrm>
            <a:off x="3315450" y="4436175"/>
            <a:ext cx="2241900" cy="4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it"/>
              <a:t>https://goo.gl/Nze93X</a:t>
            </a:r>
          </a:p>
        </p:txBody>
      </p:sp>
      <p:sp>
        <p:nvSpPr>
          <p:cNvPr id="119" name="Shape 119"/>
          <p:cNvSpPr/>
          <p:nvPr/>
        </p:nvSpPr>
        <p:spPr>
          <a:xfrm>
            <a:off x="6073475" y="2020650"/>
            <a:ext cx="769200" cy="2526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it" sz="1800">
                <a:solidFill>
                  <a:schemeClr val="dk2"/>
                </a:solidFill>
              </a:rPr>
              <a:t>cartelle dataset ISTAT</a:t>
            </a:r>
          </a:p>
        </p:txBody>
      </p:sp>
      <p:pic>
        <p:nvPicPr>
          <p:cNvPr descr="Immagine 001.png" id="125" name="Shape 1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200" y="1017712"/>
            <a:ext cx="2476500" cy="14382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magine 002.png" id="126" name="Shape 1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50450" y="1852600"/>
            <a:ext cx="2209800" cy="14382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magine 003.png" id="127" name="Shape 1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93470" y="1914200"/>
            <a:ext cx="3373199" cy="25847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8" name="Shape 128"/>
          <p:cNvCxnSpPr>
            <a:endCxn id="126" idx="1"/>
          </p:cNvCxnSpPr>
          <p:nvPr/>
        </p:nvCxnSpPr>
        <p:spPr>
          <a:xfrm>
            <a:off x="2147050" y="2204237"/>
            <a:ext cx="803400" cy="367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29" name="Shape 129"/>
          <p:cNvCxnSpPr/>
          <p:nvPr/>
        </p:nvCxnSpPr>
        <p:spPr>
          <a:xfrm>
            <a:off x="5074625" y="2158425"/>
            <a:ext cx="413400" cy="126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ameday">
  <a:themeElements>
    <a:clrScheme name="Gameday">
      <a:dk1>
        <a:srgbClr val="4285F4"/>
      </a:dk1>
      <a:lt1>
        <a:srgbClr val="FFFFFF"/>
      </a:lt1>
      <a:dk2>
        <a:srgbClr val="666666"/>
      </a:dk2>
      <a:lt2>
        <a:srgbClr val="D9D9D9"/>
      </a:lt2>
      <a:accent1>
        <a:srgbClr val="455A64"/>
      </a:accent1>
      <a:accent2>
        <a:srgbClr val="607D8B"/>
      </a:accent2>
      <a:accent3>
        <a:srgbClr val="FF5722"/>
      </a:accent3>
      <a:accent4>
        <a:srgbClr val="D84315"/>
      </a:accent4>
      <a:accent5>
        <a:srgbClr val="1C3AA9"/>
      </a:accent5>
      <a:accent6>
        <a:srgbClr val="FFAB40"/>
      </a:accent6>
      <a:hlink>
        <a:srgbClr val="1C3AA9"/>
      </a:hlink>
      <a:folHlink>
        <a:srgbClr val="1C3AA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